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gacwjMnxCuPhzaqO2mvPJ5fUMR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139" y="-3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494440" y="11233181"/>
            <a:ext cx="27410408" cy="27944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8373518" y="17112258"/>
            <a:ext cx="36610544" cy="6986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5801170" y="10328657"/>
            <a:ext cx="36610544" cy="2055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16402140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2231675" y="15780233"/>
            <a:ext cx="13706415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48563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marL="914400" lvl="1" indent="-858583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marL="1371600" lvl="2" indent="-768604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marL="1828800" lvl="3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marL="2286000" lvl="4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marL="2743200" lvl="5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marL="3200400" lvl="6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marL="3657600" lvl="7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marL="4114800" lvl="8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sz="15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58583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sz="99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68604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sz="85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8561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2616397" y="4999767"/>
            <a:ext cx="2631126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3471629" y="7943652"/>
            <a:ext cx="26101485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completo 1º autor</a:t>
            </a:r>
            <a:r>
              <a:rPr lang="pt-BR" sz="36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Nome completo 2º autor</a:t>
            </a:r>
            <a:r>
              <a:rPr lang="pt-BR" sz="36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Nome completo demais autores</a:t>
            </a:r>
            <a:r>
              <a:rPr lang="pt-BR" sz="36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3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234206" y="12237636"/>
            <a:ext cx="359906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XXXXXXXXXX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1234206" y="13476563"/>
            <a:ext cx="13422320" cy="12834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Algumas orientações sobre a organização textual e apresentação gráfica de pôsteres: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	O conteúdo deve ser  autoexplicativo, sintético 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refletir a essência do trabalho. Organize-o em seções tais como: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Introdução;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Desenvolvimento (objetivos; metodologia; resultados);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Conclusão (considerações finais);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Referências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	Organizar as informações em colunas facilita a leitura;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	Sempre que possível, apresentar imagens ou ilustrações que facilitem o entendimento;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d)	O texto do pôster deve ser legível a uma distância de pelo menos 1m, sendo que o título deve possuir uma fonte maior do que o conteúdo textual e os títulos de seções devem ser destacados;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e)	O tamanho do pôster: largura – 90cm; altura – 120cm (este modelo já está configurado nesta dimensão);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235522" y="29369074"/>
            <a:ext cx="56477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XXXXXXXXXXXXXXXX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17949313" y="11883693"/>
            <a:ext cx="56477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XXXXXXXXXXXXXXXX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17949313" y="18560781"/>
            <a:ext cx="56477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XXXXXXXXXXXXXXXX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17949313" y="24656781"/>
            <a:ext cx="56477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XXXXXXXXXXXXXXXX</a:t>
            </a:r>
            <a:endParaRPr/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18979" y="36892701"/>
            <a:ext cx="2662800" cy="2656534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5715843" y="41097348"/>
            <a:ext cx="20222307" cy="2062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 trabalho foi desenvolvido com o apoio do </a:t>
            </a:r>
            <a:r>
              <a:rPr lang="pt-BR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Colocar o nome do Programa (Institucional de Bolsa de Iniciação à Docência – Pibid OU Residência Pedagógica)</a:t>
            </a:r>
            <a:r>
              <a:rPr lang="pt-BR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da Coordenação de Aperfeiçoamento de Pessoal de Nível Superior – Capes, Brasil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174164" y="30385302"/>
            <a:ext cx="12622471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Xxxxxxxxxxxxxxxxxxxxxxxxxxxxxxxxxxxxxxxxxxxxxxxxxxxxxxxxxxxxxxxxxxxxxxxxxxxxxxxxxxxxxxxxxxxxxxxxxxxxxxxxxxxxxxxxxxxxxxxxxxxxxxxxxxxxxxxxxxxxxxxxxxxxxxxxxxxxxxxxxxxxxxxxxxxxxxxxxxxxxxxxx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17949312" y="25581871"/>
            <a:ext cx="12622471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Xxxxxxxxxxxxxxxxxxxxxxxxxxxxxxxxxxxxxxxxxxxxxxxxxxxxxxxxxxxxxxxxxxxxxxxxxxxxxxxxxxxxxxxxxxxxxxxxxxxxxxxxxxxxxxxxxxxxxxxxxxxxxxxxxxxxxxxxxxxxxxxxxxxxxxxxxxxxxxxxxxxxxxxxxxxxxxxxxxxxxxxxx</a:t>
            </a:r>
            <a:endParaRPr/>
          </a:p>
        </p:txBody>
      </p:sp>
      <p:sp>
        <p:nvSpPr>
          <p:cNvPr id="100" name="Google Shape;100;p1"/>
          <p:cNvSpPr txBox="1"/>
          <p:nvPr/>
        </p:nvSpPr>
        <p:spPr>
          <a:xfrm>
            <a:off x="17949313" y="19553027"/>
            <a:ext cx="12622471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Xxxxxxxxxxxxxxxxxxxxxxxxxxxxxxxxxxxxxxxxxxxxxxxxxxxxxxxxxxxxxxxxxxxxxxxxxxxxxxxxxxxxxxxxxxxxxxxxxxxxxxxxxxxxxxxxxxxxxxxxxxxxxxxxxxxxxxxxxxxxxxxxxxxxxxxxxxxxxxxxxxxxxxxxxxxxxxxxxxxxxxxxx</a:t>
            </a:r>
            <a:endParaRPr/>
          </a:p>
        </p:txBody>
      </p:sp>
      <p:sp>
        <p:nvSpPr>
          <p:cNvPr id="101" name="Google Shape;101;p1"/>
          <p:cNvSpPr txBox="1"/>
          <p:nvPr/>
        </p:nvSpPr>
        <p:spPr>
          <a:xfrm>
            <a:off x="18103243" y="12851025"/>
            <a:ext cx="12622471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Xxxxxxxxxxxxxxxxxxxxxxxxxxxxxxxxxxxxxxxxxxxxxxxxxxxxxxxxxxxxxxxxxxxxxxxxxxxxxxxxxxxxxxxxxxxxxxxxxxxxxxxxxxxxxxxxxxxxxxxxxxxxxxxxxxxxxxxxxxxxxxxxxxxxxxxxxxxxxxxxxxxxxxxxxxxxxxxxxxxxxxxxx</a:t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24997806" y="38137212"/>
            <a:ext cx="5727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LOGO Escola esta</a:t>
            </a:r>
            <a:r>
              <a:rPr lang="pt-BR" sz="3200" b="1">
                <a:solidFill>
                  <a:srgbClr val="FF0000"/>
                </a:solidFill>
              </a:rPr>
              <a:t>d</a:t>
            </a:r>
            <a:r>
              <a:rPr lang="pt-BR" sz="3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ual</a:t>
            </a:r>
            <a:endParaRPr/>
          </a:p>
        </p:txBody>
      </p:sp>
      <p:pic>
        <p:nvPicPr>
          <p:cNvPr id="103" name="Google Shape;10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199644" y="37232234"/>
            <a:ext cx="7525373" cy="1977471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"/>
          <p:cNvSpPr txBox="1"/>
          <p:nvPr/>
        </p:nvSpPr>
        <p:spPr>
          <a:xfrm>
            <a:off x="9006102" y="646393"/>
            <a:ext cx="21529217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Encontro das Licenciaturas em Ciências Biológicas, Computação e Química do IFTM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 Seminário da Residência Pedagógica/ II Seminário do PIBID</a:t>
            </a:r>
            <a:endParaRPr/>
          </a:p>
        </p:txBody>
      </p:sp>
      <p:sp>
        <p:nvSpPr>
          <p:cNvPr id="105" name="Google Shape;105;p1"/>
          <p:cNvSpPr txBox="1"/>
          <p:nvPr/>
        </p:nvSpPr>
        <p:spPr>
          <a:xfrm>
            <a:off x="3471629" y="9421006"/>
            <a:ext cx="25456030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i="1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1, 2</a:t>
            </a:r>
            <a:r>
              <a:rPr lang="pt-BR" sz="32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Estudante, IFTM Campus ....... </a:t>
            </a:r>
            <a:r>
              <a:rPr lang="pt-BR" sz="3200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Colocar o nome do programa Pibid OU Residência Pedagógica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i="1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pt-BR" sz="32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Professor, IFTM </a:t>
            </a:r>
            <a:r>
              <a:rPr lang="pt-BR" sz="3200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Campus ..... OU Nome da Escola Estadual</a:t>
            </a:r>
            <a:endParaRPr/>
          </a:p>
        </p:txBody>
      </p:sp>
      <p:pic>
        <p:nvPicPr>
          <p:cNvPr id="106" name="Google Shape;106;p1" descr="Uma imagem contendo Logotipo&#10;&#10;Descrição gerada automaticament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83222" y="36725335"/>
            <a:ext cx="7563906" cy="2991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 descr="Interface gráfica do usuário&#10;&#10;Descrição gerada automaticamente com confiança média">
            <a:extLst>
              <a:ext uri="{FF2B5EF4-FFF2-40B4-BE49-F238E27FC236}">
                <a16:creationId xmlns:a16="http://schemas.microsoft.com/office/drawing/2014/main" id="{8DE6CF53-54A2-45A4-BC06-CE7050EC94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695" y="-4186"/>
            <a:ext cx="8338925" cy="41342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Personalizar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Polyanna Miranda Alves</dc:creator>
  <cp:lastModifiedBy>ar618</cp:lastModifiedBy>
  <cp:revision>1</cp:revision>
  <dcterms:created xsi:type="dcterms:W3CDTF">2022-03-02T11:30:34Z</dcterms:created>
  <dcterms:modified xsi:type="dcterms:W3CDTF">2022-04-01T18:07:57Z</dcterms:modified>
</cp:coreProperties>
</file>