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32399288" cy="43200638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6" roundtripDataSignature="AMtx7mgacwjMnxCuPhzaqO2mvPJ5fUMRN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40" d="100"/>
          <a:sy n="40" d="100"/>
        </p:scale>
        <p:origin x="-139" y="-3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customschemas.google.com/relationships/presentationmetadata" Target="metadata"/><Relationship Id="rId10" Type="http://schemas.openxmlformats.org/officeDocument/2006/relationships/tableStyles" Target="tableStyles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2271713" y="1143000"/>
            <a:ext cx="231457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de Título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259"/>
              <a:buFont typeface="Calibri"/>
              <a:buNone/>
              <a:defRPr sz="21259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8504"/>
              <a:buNone/>
              <a:defRPr sz="8504"/>
            </a:lvl1pPr>
            <a:lvl2pPr lvl="1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None/>
              <a:defRPr sz="7086"/>
            </a:lvl2pPr>
            <a:lvl3pPr lvl="2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None/>
              <a:defRPr sz="6378"/>
            </a:lvl3pPr>
            <a:lvl4pPr lvl="3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4pPr>
            <a:lvl5pPr lvl="4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5pPr>
            <a:lvl6pPr lvl="5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6pPr>
            <a:lvl7pPr lvl="6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7pPr>
            <a:lvl8pPr lvl="7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8pPr>
            <a:lvl9pPr lvl="8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dt" idx="10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ftr" idx="11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l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body" idx="1"/>
          </p:nvPr>
        </p:nvSpPr>
        <p:spPr>
          <a:xfrm rot="5400000">
            <a:off x="2494440" y="11233181"/>
            <a:ext cx="27410408" cy="279443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dt" idx="10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ftr" idx="11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sldNum" idx="12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o e Título Vertical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>
            <a:spLocks noGrp="1"/>
          </p:cNvSpPr>
          <p:nvPr>
            <p:ph type="title"/>
          </p:nvPr>
        </p:nvSpPr>
        <p:spPr>
          <a:xfrm rot="5400000">
            <a:off x="8373518" y="17112258"/>
            <a:ext cx="36610544" cy="6986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3"/>
          <p:cNvSpPr txBox="1">
            <a:spLocks noGrp="1"/>
          </p:cNvSpPr>
          <p:nvPr>
            <p:ph type="body" idx="1"/>
          </p:nvPr>
        </p:nvSpPr>
        <p:spPr>
          <a:xfrm rot="5400000">
            <a:off x="-5801170" y="10328657"/>
            <a:ext cx="36610544" cy="205532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dt" idx="10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ftr" idx="11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sldNum" idx="12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Conteúdo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dt" idx="10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ftr" idx="11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sldNum" idx="12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beçalho da Seção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259"/>
              <a:buFont typeface="Calibri"/>
              <a:buNone/>
              <a:defRPr sz="21259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8504"/>
              <a:buNone/>
              <a:defRPr sz="8504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7086"/>
              <a:buNone/>
              <a:defRPr sz="7086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6378"/>
              <a:buNone/>
              <a:defRPr sz="6378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5669"/>
              <a:buNone/>
              <a:defRPr sz="5669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5669"/>
              <a:buNone/>
              <a:defRPr sz="5669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5669"/>
              <a:buNone/>
              <a:defRPr sz="5669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5669"/>
              <a:buNone/>
              <a:defRPr sz="5669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5669"/>
              <a:buNone/>
              <a:defRPr sz="5669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5669"/>
              <a:buNone/>
              <a:defRPr sz="5669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dt" idx="10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ftr" idx="11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sldNum" idx="12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as Partes de Conteúdo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1"/>
          </p:nvPr>
        </p:nvSpPr>
        <p:spPr>
          <a:xfrm>
            <a:off x="2227451" y="11500170"/>
            <a:ext cx="13769697" cy="274104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2"/>
          </p:nvPr>
        </p:nvSpPr>
        <p:spPr>
          <a:xfrm>
            <a:off x="16402140" y="11500170"/>
            <a:ext cx="13769697" cy="274104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dt" idx="10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ftr" idx="11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sldNum" idx="12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ção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8504"/>
              <a:buNone/>
              <a:defRPr sz="8504" b="1"/>
            </a:lvl1pPr>
            <a:lvl2pPr marL="914400" lvl="1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None/>
              <a:defRPr sz="7086" b="1"/>
            </a:lvl2pPr>
            <a:lvl3pPr marL="1371600" lvl="2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None/>
              <a:defRPr sz="6378" b="1"/>
            </a:lvl3pPr>
            <a:lvl4pPr marL="1828800" lvl="3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4pPr>
            <a:lvl5pPr marL="2286000" lvl="4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5pPr>
            <a:lvl6pPr marL="2743200" lvl="5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6pPr>
            <a:lvl7pPr marL="3200400" lvl="6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7pPr>
            <a:lvl8pPr marL="3657600" lvl="7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8pPr>
            <a:lvl9pPr marL="4114800" lvl="8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2"/>
          </p:nvPr>
        </p:nvSpPr>
        <p:spPr>
          <a:xfrm>
            <a:off x="2231675" y="15780233"/>
            <a:ext cx="13706415" cy="232103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body" idx="3"/>
          </p:nvPr>
        </p:nvSpPr>
        <p:spPr>
          <a:xfrm>
            <a:off x="16402142" y="10590160"/>
            <a:ext cx="13773917" cy="51900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8504"/>
              <a:buNone/>
              <a:defRPr sz="8504" b="1"/>
            </a:lvl1pPr>
            <a:lvl2pPr marL="914400" lvl="1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None/>
              <a:defRPr sz="7086" b="1"/>
            </a:lvl2pPr>
            <a:lvl3pPr marL="1371600" lvl="2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None/>
              <a:defRPr sz="6378" b="1"/>
            </a:lvl3pPr>
            <a:lvl4pPr marL="1828800" lvl="3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4pPr>
            <a:lvl5pPr marL="2286000" lvl="4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5pPr>
            <a:lvl6pPr marL="2743200" lvl="5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6pPr>
            <a:lvl7pPr marL="3200400" lvl="6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7pPr>
            <a:lvl8pPr marL="3657600" lvl="7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8pPr>
            <a:lvl9pPr marL="4114800" lvl="8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 b="1"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body" idx="4"/>
          </p:nvPr>
        </p:nvSpPr>
        <p:spPr>
          <a:xfrm>
            <a:off x="16402142" y="15780233"/>
            <a:ext cx="13773917" cy="232103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dt" idx="10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ftr" idx="11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sldNum" idx="12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mente Título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 Branco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dt" idx="10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ftr" idx="11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sldNum" idx="12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údo com Legenda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338"/>
              <a:buFont typeface="Calibri"/>
              <a:buNone/>
              <a:defRPr sz="11338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13773917" y="6220102"/>
            <a:ext cx="16402140" cy="307004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948563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1338"/>
              <a:buChar char="•"/>
              <a:defRPr sz="11338"/>
            </a:lvl1pPr>
            <a:lvl2pPr marL="914400" lvl="1" indent="-858583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9921"/>
              <a:buChar char="•"/>
              <a:defRPr sz="9921"/>
            </a:lvl2pPr>
            <a:lvl3pPr marL="1371600" lvl="2" indent="-768604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8504"/>
              <a:buChar char="•"/>
              <a:defRPr sz="8504"/>
            </a:lvl3pPr>
            <a:lvl4pPr marL="1828800" lvl="3" indent="-678561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Char char="•"/>
              <a:defRPr sz="7086"/>
            </a:lvl4pPr>
            <a:lvl5pPr marL="2286000" lvl="4" indent="-678561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Char char="•"/>
              <a:defRPr sz="7086"/>
            </a:lvl5pPr>
            <a:lvl6pPr marL="2743200" lvl="5" indent="-67856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Char char="•"/>
              <a:defRPr sz="7086"/>
            </a:lvl6pPr>
            <a:lvl7pPr marL="3200400" lvl="6" indent="-67856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Char char="•"/>
              <a:defRPr sz="7086"/>
            </a:lvl7pPr>
            <a:lvl8pPr marL="3657600" lvl="7" indent="-67856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Char char="•"/>
              <a:defRPr sz="7086"/>
            </a:lvl8pPr>
            <a:lvl9pPr marL="4114800" lvl="8" indent="-67856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Char char="•"/>
              <a:defRPr sz="7086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body" idx="2"/>
          </p:nvPr>
        </p:nvSpPr>
        <p:spPr>
          <a:xfrm>
            <a:off x="2231671" y="12960191"/>
            <a:ext cx="10449614" cy="240103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1pPr>
            <a:lvl2pPr marL="914400" lvl="1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4960"/>
              <a:buNone/>
              <a:defRPr sz="4960"/>
            </a:lvl2pPr>
            <a:lvl3pPr marL="1371600" lvl="2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4252"/>
              <a:buNone/>
              <a:defRPr sz="4252"/>
            </a:lvl3pPr>
            <a:lvl4pPr marL="1828800" lvl="3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4pPr>
            <a:lvl5pPr marL="2286000" lvl="4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5pPr>
            <a:lvl6pPr marL="2743200" lvl="5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6pPr>
            <a:lvl7pPr marL="3200400" lvl="6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7pPr>
            <a:lvl8pPr marL="3657600" lvl="7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8pPr>
            <a:lvl9pPr marL="4114800" lvl="8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dt" idx="10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ftr" idx="11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sldNum" idx="12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m com Legenda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338"/>
              <a:buFont typeface="Calibri"/>
              <a:buNone/>
              <a:defRPr sz="11338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>
            <a:spLocks noGrp="1"/>
          </p:cNvSpPr>
          <p:nvPr>
            <p:ph type="pic" idx="2"/>
          </p:nvPr>
        </p:nvSpPr>
        <p:spPr>
          <a:xfrm>
            <a:off x="13773917" y="6220102"/>
            <a:ext cx="16402140" cy="30700453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1"/>
          <p:cNvSpPr txBox="1">
            <a:spLocks noGrp="1"/>
          </p:cNvSpPr>
          <p:nvPr>
            <p:ph type="body" idx="1"/>
          </p:nvPr>
        </p:nvSpPr>
        <p:spPr>
          <a:xfrm>
            <a:off x="2231671" y="12960191"/>
            <a:ext cx="10449614" cy="240103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1pPr>
            <a:lvl2pPr marL="914400" lvl="1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4960"/>
              <a:buNone/>
              <a:defRPr sz="4960"/>
            </a:lvl2pPr>
            <a:lvl3pPr marL="1371600" lvl="2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4252"/>
              <a:buNone/>
              <a:defRPr sz="4252"/>
            </a:lvl3pPr>
            <a:lvl4pPr marL="1828800" lvl="3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4pPr>
            <a:lvl5pPr marL="2286000" lvl="4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5pPr>
            <a:lvl6pPr marL="2743200" lvl="5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6pPr>
            <a:lvl7pPr marL="3200400" lvl="6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7pPr>
            <a:lvl8pPr marL="3657600" lvl="7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8pPr>
            <a:lvl9pPr marL="4114800" lvl="8" indent="-228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dt" idx="10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ftr" idx="11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sldNum" idx="12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590"/>
              <a:buFont typeface="Calibri"/>
              <a:buNone/>
              <a:defRPr sz="1558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858583" algn="l" rtl="0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9921"/>
              <a:buFont typeface="Arial"/>
              <a:buChar char="•"/>
              <a:defRPr sz="992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768604" algn="l" rtl="0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8504"/>
              <a:buFont typeface="Arial"/>
              <a:buChar char="•"/>
              <a:defRPr sz="850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678561" algn="l" rtl="0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Font typeface="Arial"/>
              <a:buChar char="•"/>
              <a:defRPr sz="708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633603" algn="l" rtl="0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/>
              <a:buChar char="•"/>
              <a:defRPr sz="63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633603" algn="l" rtl="0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/>
              <a:buChar char="•"/>
              <a:defRPr sz="63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633603" algn="l" rtl="0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/>
              <a:buChar char="•"/>
              <a:defRPr sz="63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633603" algn="l" rtl="0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/>
              <a:buChar char="•"/>
              <a:defRPr sz="63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633603" algn="l" rtl="0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/>
              <a:buChar char="•"/>
              <a:defRPr sz="63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633603" algn="l" rtl="0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/>
              <a:buChar char="•"/>
              <a:defRPr sz="63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dt" idx="10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ftr" idx="11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4252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 txBox="1"/>
          <p:nvPr/>
        </p:nvSpPr>
        <p:spPr>
          <a:xfrm>
            <a:off x="2616397" y="4999767"/>
            <a:ext cx="26311262" cy="923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TÍTULO</a:t>
            </a:r>
            <a:endParaRPr/>
          </a:p>
        </p:txBody>
      </p:sp>
      <p:sp>
        <p:nvSpPr>
          <p:cNvPr id="89" name="Google Shape;89;p1"/>
          <p:cNvSpPr txBox="1"/>
          <p:nvPr/>
        </p:nvSpPr>
        <p:spPr>
          <a:xfrm>
            <a:off x="3471629" y="7943652"/>
            <a:ext cx="26101485" cy="1200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Nome completo 1º autor</a:t>
            </a:r>
            <a:r>
              <a:rPr lang="pt-BR" sz="3600" b="1" i="0" u="none" strike="noStrike" cap="none" baseline="30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lang="pt-BR"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; Nome completo 2º autor</a:t>
            </a:r>
            <a:r>
              <a:rPr lang="pt-BR" sz="3600" b="1" i="0" u="none" strike="noStrike" cap="none" baseline="30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pt-BR"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; Nome completo demais autores</a:t>
            </a:r>
            <a:r>
              <a:rPr lang="pt-BR" sz="3600" b="1" i="0" u="none" strike="noStrike" cap="none" baseline="30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sz="36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6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1"/>
          <p:cNvSpPr txBox="1"/>
          <p:nvPr/>
        </p:nvSpPr>
        <p:spPr>
          <a:xfrm>
            <a:off x="1234206" y="12237636"/>
            <a:ext cx="3599062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XXXXXXXXXX</a:t>
            </a:r>
            <a:endParaRPr/>
          </a:p>
        </p:txBody>
      </p:sp>
      <p:sp>
        <p:nvSpPr>
          <p:cNvPr id="91" name="Google Shape;91;p1"/>
          <p:cNvSpPr txBox="1"/>
          <p:nvPr/>
        </p:nvSpPr>
        <p:spPr>
          <a:xfrm>
            <a:off x="1234206" y="13476563"/>
            <a:ext cx="13422320" cy="128342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Algumas orientações sobre a organização textual e apresentação gráfica de pôsteres: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a)	O conteúdo deve ser  autoexplicativo, sintético e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refletir a essência do trabalho. Organize-o em seções tais como: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Introdução;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Desenvolvimento (objetivos; metodologia; resultados);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Conclusão (considerações finais);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Referências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b)	Organizar as informações em colunas facilita a leitura;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c)	Sempre que possível, apresentar imagens ou ilustrações que facilitem o entendimento;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d)	O texto do pôster deve ser legível a uma distância de pelo menos 1m, sendo que o título deve possuir uma fonte maior do que o conteúdo textual e os títulos de seções devem ser destacados;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e)	O tamanho do pôster: largura – 90cm; altura – 120cm (este modelo já está configurado nesta dimensão);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6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1"/>
          <p:cNvSpPr txBox="1"/>
          <p:nvPr/>
        </p:nvSpPr>
        <p:spPr>
          <a:xfrm>
            <a:off x="1235522" y="29369074"/>
            <a:ext cx="5647700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0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XXXXXXXXXXXXXXXX</a:t>
            </a:r>
            <a:endParaRPr/>
          </a:p>
        </p:txBody>
      </p:sp>
      <p:sp>
        <p:nvSpPr>
          <p:cNvPr id="93" name="Google Shape;93;p1"/>
          <p:cNvSpPr txBox="1"/>
          <p:nvPr/>
        </p:nvSpPr>
        <p:spPr>
          <a:xfrm>
            <a:off x="17949313" y="11883693"/>
            <a:ext cx="5647700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0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XXXXXXXXXXXXXXXX</a:t>
            </a:r>
            <a:endParaRPr/>
          </a:p>
        </p:txBody>
      </p:sp>
      <p:sp>
        <p:nvSpPr>
          <p:cNvPr id="94" name="Google Shape;94;p1"/>
          <p:cNvSpPr txBox="1"/>
          <p:nvPr/>
        </p:nvSpPr>
        <p:spPr>
          <a:xfrm>
            <a:off x="17949313" y="18560781"/>
            <a:ext cx="5647700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0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XXXXXXXXXXXXXXXX</a:t>
            </a:r>
            <a:endParaRPr/>
          </a:p>
        </p:txBody>
      </p:sp>
      <p:sp>
        <p:nvSpPr>
          <p:cNvPr id="95" name="Google Shape;95;p1"/>
          <p:cNvSpPr txBox="1"/>
          <p:nvPr/>
        </p:nvSpPr>
        <p:spPr>
          <a:xfrm>
            <a:off x="17949313" y="24656781"/>
            <a:ext cx="5647700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0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XXXXXXXXXXXXXXXX</a:t>
            </a:r>
            <a:endParaRPr/>
          </a:p>
        </p:txBody>
      </p:sp>
      <p:pic>
        <p:nvPicPr>
          <p:cNvPr id="96" name="Google Shape;96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918979" y="36892701"/>
            <a:ext cx="2662800" cy="2656534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1"/>
          <p:cNvSpPr txBox="1"/>
          <p:nvPr/>
        </p:nvSpPr>
        <p:spPr>
          <a:xfrm>
            <a:off x="5715843" y="41097348"/>
            <a:ext cx="20222307" cy="20621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Este trabalho foi desenvolvido com o apoio do </a:t>
            </a:r>
            <a:r>
              <a:rPr lang="pt-BR" sz="32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Colocar o nome do Programa (Institucional de Bolsa de Iniciação à Docência – Pibid OU Residência Pedagógica)</a:t>
            </a:r>
            <a:r>
              <a:rPr lang="pt-BR"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da Coordenação de Aperfeiçoamento de Pessoal de Nível Superior – Capes, Brasil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1"/>
          <p:cNvSpPr txBox="1"/>
          <p:nvPr/>
        </p:nvSpPr>
        <p:spPr>
          <a:xfrm>
            <a:off x="1174164" y="30385302"/>
            <a:ext cx="12622471" cy="23083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Xxxxxxxxxxxxxxxxxxxxxxxxxxxxxxxxxxxxxxxxxxxxxxxxxxxxxxxxxxxxxxxxxxxxxxxxxxxxxxxxxxxxxxxxxxxxxxxxxxxxxxxxxxxxxxxxxxxxxxxxxxxxxxxxxxxxxxxxxxxxxxxxxxxxxxxxxxxxxxxxxxxxxxxxxxxxxxxxxxxxxxxxx</a:t>
            </a:r>
            <a:endParaRPr/>
          </a:p>
        </p:txBody>
      </p:sp>
      <p:sp>
        <p:nvSpPr>
          <p:cNvPr id="99" name="Google Shape;99;p1"/>
          <p:cNvSpPr txBox="1"/>
          <p:nvPr/>
        </p:nvSpPr>
        <p:spPr>
          <a:xfrm>
            <a:off x="17949312" y="25581871"/>
            <a:ext cx="12622471" cy="23083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Xxxxxxxxxxxxxxxxxxxxxxxxxxxxxxxxxxxxxxxxxxxxxxxxxxxxxxxxxxxxxxxxxxxxxxxxxxxxxxxxxxxxxxxxxxxxxxxxxxxxxxxxxxxxxxxxxxxxxxxxxxxxxxxxxxxxxxxxxxxxxxxxxxxxxxxxxxxxxxxxxxxxxxxxxxxxxxxxxxxxxxxxx</a:t>
            </a:r>
            <a:endParaRPr/>
          </a:p>
        </p:txBody>
      </p:sp>
      <p:sp>
        <p:nvSpPr>
          <p:cNvPr id="100" name="Google Shape;100;p1"/>
          <p:cNvSpPr txBox="1"/>
          <p:nvPr/>
        </p:nvSpPr>
        <p:spPr>
          <a:xfrm>
            <a:off x="17949313" y="19553027"/>
            <a:ext cx="12622471" cy="23083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Xxxxxxxxxxxxxxxxxxxxxxxxxxxxxxxxxxxxxxxxxxxxxxxxxxxxxxxxxxxxxxxxxxxxxxxxxxxxxxxxxxxxxxxxxxxxxxxxxxxxxxxxxxxxxxxxxxxxxxxxxxxxxxxxxxxxxxxxxxxxxxxxxxxxxxxxxxxxxxxxxxxxxxxxxxxxxxxxxxxxxxxxx</a:t>
            </a:r>
            <a:endParaRPr/>
          </a:p>
        </p:txBody>
      </p:sp>
      <p:sp>
        <p:nvSpPr>
          <p:cNvPr id="101" name="Google Shape;101;p1"/>
          <p:cNvSpPr txBox="1"/>
          <p:nvPr/>
        </p:nvSpPr>
        <p:spPr>
          <a:xfrm>
            <a:off x="18103243" y="12851025"/>
            <a:ext cx="12622471" cy="23083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Xxxxxxxxxxxxxxxxxxxxxxxxxxxxxxxxxxxxxxxxxxxxxxxxxxxxxxxxxxxxxxxxxxxxxxxxxxxxxxxxxxxxxxxxxxxxxxxxxxxxxxxxxxxxxxxxxxxxxxxxxxxxxxxxxxxxxxxxxxxxxxxxxxxxxxxxxxxxxxxxxxxxxxxxxxxxxxxxxxxxxxxxx</a:t>
            </a:r>
            <a:endParaRPr/>
          </a:p>
        </p:txBody>
      </p:sp>
      <p:sp>
        <p:nvSpPr>
          <p:cNvPr id="102" name="Google Shape;102;p1"/>
          <p:cNvSpPr txBox="1"/>
          <p:nvPr/>
        </p:nvSpPr>
        <p:spPr>
          <a:xfrm>
            <a:off x="24997806" y="38137212"/>
            <a:ext cx="57279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200"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LOGO Escola esta</a:t>
            </a:r>
            <a:r>
              <a:rPr lang="pt-BR" sz="3200" b="1">
                <a:solidFill>
                  <a:srgbClr val="FF0000"/>
                </a:solidFill>
              </a:rPr>
              <a:t>d</a:t>
            </a:r>
            <a:r>
              <a:rPr lang="pt-BR" sz="3200" b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ual</a:t>
            </a:r>
            <a:endParaRPr/>
          </a:p>
        </p:txBody>
      </p:sp>
      <p:pic>
        <p:nvPicPr>
          <p:cNvPr id="103" name="Google Shape;103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6199644" y="37232234"/>
            <a:ext cx="7525373" cy="1977471"/>
          </a:xfrm>
          <a:prstGeom prst="rect">
            <a:avLst/>
          </a:prstGeom>
          <a:noFill/>
          <a:ln>
            <a:noFill/>
          </a:ln>
        </p:spPr>
      </p:pic>
      <p:sp>
        <p:nvSpPr>
          <p:cNvPr id="104" name="Google Shape;104;p1"/>
          <p:cNvSpPr txBox="1"/>
          <p:nvPr/>
        </p:nvSpPr>
        <p:spPr>
          <a:xfrm>
            <a:off x="9006102" y="646393"/>
            <a:ext cx="21529217" cy="23083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 Encontro das Licenciaturas em Ciências Biológicas, Computação e Química do IFTM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 Seminário da Residência Pedagógica/ II Seminário do PIBID</a:t>
            </a:r>
            <a:endParaRPr/>
          </a:p>
        </p:txBody>
      </p:sp>
      <p:sp>
        <p:nvSpPr>
          <p:cNvPr id="105" name="Google Shape;105;p1"/>
          <p:cNvSpPr txBox="1"/>
          <p:nvPr/>
        </p:nvSpPr>
        <p:spPr>
          <a:xfrm>
            <a:off x="3471629" y="9421006"/>
            <a:ext cx="25456030" cy="10772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200" i="1" baseline="30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1, 2</a:t>
            </a:r>
            <a:r>
              <a:rPr lang="pt-BR" sz="3200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Estudante, IFTM Campus ....... </a:t>
            </a:r>
            <a:r>
              <a:rPr lang="pt-BR" sz="3200" i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Colocar o nome do programa Pibid OU Residência Pedagógica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200" i="1" baseline="30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r>
              <a:rPr lang="pt-BR" sz="3200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Professor, IFTM </a:t>
            </a:r>
            <a:r>
              <a:rPr lang="pt-BR" sz="3200" i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Campus ..... OU Nome da Escola Estadual</a:t>
            </a:r>
            <a:endParaRPr/>
          </a:p>
        </p:txBody>
      </p:sp>
      <p:pic>
        <p:nvPicPr>
          <p:cNvPr id="106" name="Google Shape;106;p1" descr="Uma imagem contendo Logotipo&#10;&#10;Descrição gerada automaticamente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883222" y="36725335"/>
            <a:ext cx="7563906" cy="2991267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Imagem 2" descr="Interface gráfica do usuário&#10;&#10;Descrição gerada automaticamente com confiança média">
            <a:extLst>
              <a:ext uri="{FF2B5EF4-FFF2-40B4-BE49-F238E27FC236}">
                <a16:creationId xmlns:a16="http://schemas.microsoft.com/office/drawing/2014/main" id="{8DE6CF53-54A2-45A4-BC06-CE7050EC947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2695" y="-4186"/>
            <a:ext cx="8338925" cy="413424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265</Words>
  <Application>Microsoft Office PowerPoint</Application>
  <PresentationFormat>Personalizar</PresentationFormat>
  <Paragraphs>34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Polyanna Miranda Alves</dc:creator>
  <cp:lastModifiedBy>ar618</cp:lastModifiedBy>
  <cp:revision>1</cp:revision>
  <dcterms:created xsi:type="dcterms:W3CDTF">2022-03-02T11:30:34Z</dcterms:created>
  <dcterms:modified xsi:type="dcterms:W3CDTF">2022-04-01T18:07:57Z</dcterms:modified>
</cp:coreProperties>
</file>